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5" d="100"/>
          <a:sy n="105" d="100"/>
        </p:scale>
        <p:origin x="1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261572C-B491-47A7-8764-F23C7AE46B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1649F4A-09A9-4DFB-B923-28BCE78A172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2689088-51DC-4C78-BBDD-7702FDFC0A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4BCAFE6-B234-4D03-8797-A7340415837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D617181-4993-42C6-B8A6-26300B1AE8D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747FA77-53E6-463E-8C33-65DAABEE39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FF6682D-CC3E-46DD-A726-FF7579D8B9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D3B441A-385B-47FD-8D87-9FA6D5DCA58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66F83CF-5B92-4D09-B332-2DBDC91AAE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DEA05B7-3D45-46A2-A7CB-69B4D608612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9D05013-0A41-47E9-89D4-A336DEFACD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9BEB76D-9F68-459A-B3A0-1B1D1EFDDA2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CFC2358-B1DB-429F-825F-2CC32BF4FC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B29A271-A1F9-4AD1-8A02-BF69C21B512C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132BBF5-A3D9-4A3A-B139-F3003F3A59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55632D2-2AEB-4D77-BDC8-A26DDF7F2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C1A4-5018-455C-8C45-7E637679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98EDB-AE26-4055-A69A-A8DF001C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967D6-818F-43F6-B773-8E53DB04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008EE-A061-4088-9EA5-ED5739FA835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782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383F3-E943-4AF5-939C-09CF1C83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A7D09-6BA9-409E-812E-4F7CCED6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C03E6-253B-4E57-8660-BCFF3E6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CC93C-C357-4DE9-8BB5-76DF2EABCF4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366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035B9-C4DF-41A2-BA68-C8500EA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1B21F-92B3-455C-B478-19A3A33B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F36BE-EB1A-4F6F-A04D-8233C9211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F0AC6-3CD9-4721-AA2F-E3F6582552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523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BB34B-7818-4D30-86BE-1D945453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ED48C-A0CB-4057-9533-31B7CDF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11623-0DC8-44DD-B67B-429F26FA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C0967-06DE-4ED6-8043-347EAC70113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840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000CB-721F-44D4-B2F6-4292FA8B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D0138-7E55-4A51-BAC9-873CB7B03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9BF9C-A23B-452C-962D-3FDD8BD86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E68B3-A223-44FE-B282-A9A92E9060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185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5FFA44-EE00-41DF-8DCD-957DF2751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FE5C4D-BCAF-42C4-AC73-E8C8CE7BD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D322EE-9506-4273-945C-47E322C0A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BD35C-CDF2-4C4F-B56A-1D609843516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51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388F5C-CC66-468B-BCE6-52D049621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E0EB22-A036-47AC-9636-1F93D151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107EF25-885B-44EF-AB36-6BEA9B1BE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CEA5D-1092-473B-AF20-7331A15996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704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4D4552A-2A27-4C57-9635-2A9DDC1D9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86393D-1B64-4D22-BCCB-45549EE9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9EFD77-EB11-4170-9018-CE35DC8F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B8A11-A26C-4CF7-B515-A67BF91DE0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246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F505D72-D570-4FD6-8361-F1A60695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9323E2C-F292-4511-AE0E-0E73000C7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AD04BD-A980-48DE-91F2-BA0550EC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02930-1C2A-4F26-B31B-75005D8D98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843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7BFB98-BF66-4203-ADF6-EDBF830D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C6ACD0-A94A-4CA6-AEF4-782BF8F5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344E74-4AB4-47B4-86F4-9E442336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A9D97-C364-48EC-A7DF-6523A0A121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851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732B6D-542F-4FD1-801C-1AA624B98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053F20-411B-44D0-B546-D009E844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845499-37C0-4595-A040-FF810EE0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70440-CCA2-4DB6-B80C-E969A153275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513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6F2F663-6DA1-4A8A-AC60-C1C1C23255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FB43CD4-0813-4E8D-9302-035F6B5DC0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0990C-176C-4A86-824D-52339D650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CA18B-974B-4274-AF7C-4B419DF5B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77B41-090D-4519-B260-502C38851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CD745C6-D3DA-4ADB-98C2-A80966B0CEB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B56520B-9FEA-49E1-968B-E6F78EDD6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9613" y="398463"/>
            <a:ext cx="7772400" cy="2143125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ja-JP" altLang="en-US" b="1" dirty="0">
                <a:latin typeface="+mj-ea"/>
              </a:rPr>
              <a:t>日本超音波検査学会</a:t>
            </a:r>
            <a:br>
              <a:rPr lang="en-US" altLang="ja-JP" b="1" dirty="0">
                <a:latin typeface="+mj-ea"/>
              </a:rPr>
            </a:b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b="1" dirty="0">
                <a:latin typeface="+mj-ea"/>
              </a:rPr>
              <a:t> 開示</a:t>
            </a:r>
            <a:br>
              <a:rPr lang="en-US" altLang="ja-JP" sz="3600" b="1" dirty="0">
                <a:latin typeface="+mj-ea"/>
              </a:rPr>
            </a:br>
            <a:r>
              <a:rPr lang="ja-JP" altLang="en-US" sz="1400" b="1" dirty="0">
                <a:latin typeface="+mj-ea"/>
              </a:rPr>
              <a:t>　</a:t>
            </a:r>
            <a:br>
              <a:rPr lang="en-US" altLang="ja-JP" sz="2000" b="1" i="1" dirty="0">
                <a:latin typeface="+mj-ea"/>
              </a:rPr>
            </a:br>
            <a:r>
              <a:rPr lang="ja-JP" altLang="en-US" sz="2000" b="1" dirty="0">
                <a:latin typeface="+mn-ea"/>
              </a:rPr>
              <a:t>講演者名</a:t>
            </a:r>
            <a:r>
              <a:rPr lang="ja-JP" altLang="en-US" sz="2000" b="1" dirty="0">
                <a:latin typeface="+mj-ea"/>
              </a:rPr>
              <a:t>：　○○　○○</a:t>
            </a:r>
            <a:endParaRPr lang="en-US" altLang="ja-JP" sz="2000" b="1" dirty="0">
              <a:latin typeface="+mj-ea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3176FF9-5E90-44F0-8435-0417FE1479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2935288"/>
            <a:ext cx="8342312" cy="33702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>
                <a:latin typeface="Arial" charset="0"/>
              </a:rPr>
              <a:t>講演に関連し、開示すべき</a:t>
            </a:r>
            <a:r>
              <a:rPr lang="en-US" altLang="ja-JP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 </a:t>
            </a:r>
            <a:r>
              <a:rPr lang="ja-JP" altLang="en-US" sz="2400" b="1" dirty="0">
                <a:latin typeface="Arial" charset="0"/>
              </a:rPr>
              <a:t>関係にある企業</a:t>
            </a:r>
            <a:endParaRPr lang="en-US" altLang="ja-JP" sz="24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①顧問：　　　　　　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なし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②株保有・利益：　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なし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③特許使用料：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なし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④講演料：　　　　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なし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⑤原稿料：　　　　　　　　　　　　  　○○製薬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⑥受託研究・共同研究費：　　　　○○製薬</a:t>
            </a:r>
            <a:endParaRPr lang="en-US" altLang="ja-JP" sz="2000" b="1" dirty="0">
              <a:latin typeface="Arial" charset="0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⑦奨学寄付金：　 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○○製薬</a:t>
            </a:r>
            <a:endParaRPr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⑧寄付講座所属：　　　　　　　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あり（○○製薬）</a:t>
            </a:r>
            <a:endParaRPr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⑨贈答品などの報酬：　　　　 　　</a:t>
            </a:r>
            <a:r>
              <a:rPr lang="en-US" altLang="ja-JP" sz="2000" b="1" dirty="0">
                <a:latin typeface="Arial" charset="0"/>
              </a:rPr>
              <a:t>	</a:t>
            </a:r>
            <a:r>
              <a:rPr lang="ja-JP" altLang="en-US" sz="2000" b="1" dirty="0">
                <a:latin typeface="Arial" charset="0"/>
              </a:rPr>
              <a:t>なし</a:t>
            </a:r>
            <a:endParaRPr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69875" algn="l"/>
                <a:tab pos="3763963" algn="l"/>
              </a:tabLst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F9F4787F-1621-4E9E-9F5A-3D1CD4856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053" name="円形吹き出し 6">
            <a:extLst>
              <a:ext uri="{FF2B5EF4-FFF2-40B4-BE49-F238E27FC236}">
                <a16:creationId xmlns:a16="http://schemas.microsoft.com/office/drawing/2014/main" id="{B6DDC284-9A9E-49E6-B639-E049556A6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063" y="3413125"/>
            <a:ext cx="3357562" cy="1208088"/>
          </a:xfrm>
          <a:prstGeom prst="wedgeEllipseCallout">
            <a:avLst>
              <a:gd name="adj1" fmla="val -53255"/>
              <a:gd name="adj2" fmla="val 33667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「あり」の場合は、企業名・団体名を記入。</a:t>
            </a:r>
            <a:endParaRPr kumimoji="0" lang="en-US" altLang="ja-JP" sz="1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金額の記載は不要です。</a:t>
            </a:r>
          </a:p>
        </p:txBody>
      </p:sp>
      <p:pic>
        <p:nvPicPr>
          <p:cNvPr id="2054" name="Picture 9" descr="学会ロゴ（カラー）">
            <a:extLst>
              <a:ext uri="{FF2B5EF4-FFF2-40B4-BE49-F238E27FC236}">
                <a16:creationId xmlns:a16="http://schemas.microsoft.com/office/drawing/2014/main" id="{4E69240D-711C-44BF-911B-794E2A526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487363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602</TotalTime>
  <Words>137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 Light</vt:lpstr>
      <vt:lpstr>Calibri</vt:lpstr>
      <vt:lpstr>Office Theme</vt:lpstr>
      <vt:lpstr>日本超音波検査学会 COI 開示 　 講演者名：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平 奈瑠美</cp:lastModifiedBy>
  <cp:revision>104</cp:revision>
  <cp:lastPrinted>2015-09-07T00:17:09Z</cp:lastPrinted>
  <dcterms:created xsi:type="dcterms:W3CDTF">2000-09-04T17:39:07Z</dcterms:created>
  <dcterms:modified xsi:type="dcterms:W3CDTF">2020-09-15T08:47:03Z</dcterms:modified>
</cp:coreProperties>
</file>