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05" d="100"/>
          <a:sy n="105" d="100"/>
        </p:scale>
        <p:origin x="13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1D3B8FE-91D3-4C40-A1BE-863E94852B3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9A1CD90-BED7-4E94-8975-E55F3247724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78CEE4B2-843E-412C-81C4-3ABE0038F4C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5A44842D-8BA1-41DF-8F1E-A345D541B87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A95FE64-38D0-4317-A80B-F4CE1FA445A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4C2EC10-F3E9-4FBD-ACE6-4E8F6C653A4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6BC1514-564B-4D18-A9A7-DDB834306E5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C00464F-51A4-491E-9929-0818783E594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D84ED92E-B899-4E15-BB72-DD20BF00D2D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16E8FBFB-D18D-4B25-8CBD-D280C6BE995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0F56FA6F-BCB7-4618-9ECE-4A99A9E84A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3682F2D8-A9C3-4C6F-B9A8-8240394A6D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FEAE2F37-EEA1-4EBB-B97F-6FE5CFCA11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437F4F-D444-419D-AE2E-4AE29A9CADA1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62870E71-F58E-40D2-99A0-D5CDE33CFA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2EE16C72-D9DB-4A42-8AF9-B20ADE315F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7621A-79FE-45B3-9BC0-99BBE1DC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FEB8F-DBA6-47EB-9A72-310AD8E33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DFD3C-15CF-4B46-9549-BBC7541A6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7AEFF-D40A-4F95-9BF9-0D03E6CA6F8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694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AD6C9-8287-49B9-83A3-2EFC96551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5A2A7-BC2A-4066-B7D8-06F252FD9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71F59-2902-4CDB-870F-D78F85481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7C6F37-8992-44FF-A449-0A28B3FF8D3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32447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A709E-C3B4-4F00-B0D3-5DA2E21F9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880DB-E252-4FF7-8F8D-06DB18930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0F653-E5ED-44D5-9ACE-FCAF668B2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42C5E-5CD9-469D-B6D1-489D52B597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7499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D0546-63F8-4EC9-BFC6-A733E73D6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CC298-F74E-4D0D-B27A-C6DDC091E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FB6A4-5652-4D81-8E81-9DB9451E7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AAFD54-BA7C-462C-ABD8-0FF2084BF69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3143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1EC02-F740-40D6-B952-98B95936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84D9B8-5139-4BFB-8AB5-C18790F4E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97E6B-9963-430F-BF32-EFD8D0EC5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830F18-6D1E-4BA3-9C65-B97F924EF5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03640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E55467-FC2A-4E88-9E44-5CBDD2D07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8433A7E-1C56-41D8-A835-2AAAD1A20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975DC8-55F2-47BA-86BB-41AF83D2C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0AE0F0-E630-42A6-ACEC-8E094607CD2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1921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092BCF4-1681-472B-91A1-94221EF11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4107CDC-E81E-4C58-8163-420EDCCA4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6742D8B-5697-4B41-B119-C26144406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B1461-49BE-45F1-89E8-EF072E9DA4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2080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E6A9EEB-AADF-4DCE-ABBE-BF7B2CFD2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5C09522-5974-40FC-AF09-10226A033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BE49371-FEB3-4B77-A94F-B101C27A2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C0BE8-3678-413D-82B2-86F64B7F7FA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874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6AB16A4-6063-44CF-9520-D71D6B0F7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CE84BB1-260D-47BE-B8AE-93E122156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A21B822-3A2A-4EA8-9EB4-84144B098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AE006-8A87-41F9-A6A6-B1F8D1FCF26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626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969C1B-6B1E-44BE-8E1A-989582D7E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54E20F3-B6DE-4F86-A9C0-D37F74DC1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0AFDB62-6454-45B9-A73C-68217C563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84EFE6-54B4-482F-AA92-389B03694DD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8802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71652F9-3602-4936-A85F-B21564DBA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E1255AA-E2FD-43DC-BAF2-B2B6445FF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D8B251-14B9-4381-82AE-FE3FE6FA4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42D38-AB92-4831-AD41-46597DC8BA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19211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563B08A-D6CC-4DAB-81D9-8C523860003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16CDAF7-F6BA-4439-9010-4CA89A12B1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C1EA7-BDD5-49B0-AAD2-562315735D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8D4E6-8F83-4E1F-B179-58449D4756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2001C-2096-4FD6-97B0-EBF3A0797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AD318D8-A4A5-4590-A382-20CF4196768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394BCD6-E5C0-48F7-B5EB-D810353FDE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700" y="1520825"/>
            <a:ext cx="8242300" cy="2111375"/>
          </a:xfr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ja-JP" altLang="en-US" sz="4800" b="1" dirty="0">
                <a:latin typeface="+mn-ea"/>
                <a:ea typeface="+mn-ea"/>
              </a:rPr>
              <a:t>     日本超音波検査学会</a:t>
            </a:r>
            <a:br>
              <a:rPr lang="en-US" altLang="ja-JP" sz="4800" b="1" dirty="0">
                <a:latin typeface="+mn-ea"/>
                <a:ea typeface="+mn-ea"/>
              </a:rPr>
            </a:br>
            <a:r>
              <a:rPr lang="en-US" altLang="ja-JP" sz="48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COI</a:t>
            </a:r>
            <a:r>
              <a:rPr lang="ja-JP" altLang="en-US" sz="4800" b="1" dirty="0">
                <a:latin typeface="+mn-ea"/>
                <a:ea typeface="+mn-ea"/>
              </a:rPr>
              <a:t>開示</a:t>
            </a:r>
            <a:br>
              <a:rPr lang="en-US" altLang="ja-JP" sz="4000" b="1" dirty="0">
                <a:latin typeface="+mn-ea"/>
                <a:ea typeface="+mn-ea"/>
              </a:rPr>
            </a:br>
            <a:r>
              <a:rPr lang="ja-JP" altLang="en-US" sz="1600" b="1" dirty="0">
                <a:latin typeface="+mn-ea"/>
                <a:ea typeface="+mn-ea"/>
              </a:rPr>
              <a:t>　</a:t>
            </a:r>
            <a:br>
              <a:rPr lang="en-US" altLang="ja-JP" sz="2400" b="1" i="1" dirty="0">
                <a:latin typeface="+mn-ea"/>
                <a:ea typeface="+mn-ea"/>
              </a:rPr>
            </a:br>
            <a:r>
              <a:rPr lang="en-US" altLang="ja-JP" sz="2400" b="1" i="1" dirty="0">
                <a:latin typeface="+mn-ea"/>
                <a:ea typeface="+mn-ea"/>
              </a:rPr>
              <a:t>      </a:t>
            </a:r>
            <a:r>
              <a:rPr lang="ja-JP" altLang="en-US" sz="2400" b="1" dirty="0">
                <a:latin typeface="+mn-ea"/>
                <a:ea typeface="+mn-ea"/>
              </a:rPr>
              <a:t>講演者名：　○○　○○</a:t>
            </a:r>
            <a:endParaRPr lang="en-US" altLang="ja-JP" sz="2400" b="1" dirty="0">
              <a:latin typeface="+mn-ea"/>
              <a:ea typeface="+mn-ea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2B439FE-A021-46F5-9A08-4544B94BF6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3625" y="3846513"/>
            <a:ext cx="7016750" cy="160020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</a:rPr>
              <a:t>　</a:t>
            </a:r>
            <a:r>
              <a:rPr lang="ja-JP" altLang="en-US" b="1" dirty="0">
                <a:latin typeface="+mn-ea"/>
              </a:rPr>
              <a:t>講演に関連し、開示すべき</a:t>
            </a:r>
            <a:r>
              <a:rPr lang="en-US" altLang="ja-JP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ja-JP" altLang="en-US" b="1" dirty="0">
                <a:latin typeface="+mn-ea"/>
              </a:rPr>
              <a:t>関係にある　</a:t>
            </a:r>
            <a:endParaRPr lang="en-US" altLang="ja-JP" b="1" dirty="0">
              <a:latin typeface="+mn-ea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ja-JP" b="1" dirty="0">
                <a:latin typeface="+mn-ea"/>
              </a:rPr>
              <a:t>	</a:t>
            </a:r>
            <a:r>
              <a:rPr lang="ja-JP" altLang="en-US" b="1" dirty="0">
                <a:latin typeface="+mn-ea"/>
              </a:rPr>
              <a:t>企業などはありません。</a:t>
            </a:r>
            <a:endParaRPr lang="en-US" altLang="ja-JP" b="1" dirty="0">
              <a:latin typeface="+mn-ea"/>
            </a:endParaRP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700" b="1" i="1" dirty="0">
              <a:solidFill>
                <a:srgbClr val="FFFF1F"/>
              </a:solidFill>
              <a:latin typeface="Arial" panose="020B0604020202020204" pitchFamily="34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052" name="正方形/長方形 4">
            <a:extLst>
              <a:ext uri="{FF2B5EF4-FFF2-40B4-BE49-F238E27FC236}">
                <a16:creationId xmlns:a16="http://schemas.microsoft.com/office/drawing/2014/main" id="{D71A2BA7-B0B0-47B0-B7A2-21CBD86A8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844675"/>
            <a:ext cx="8642350" cy="458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pic>
        <p:nvPicPr>
          <p:cNvPr id="2053" name="Picture 9" descr="学会ロゴ（カラー）">
            <a:extLst>
              <a:ext uri="{FF2B5EF4-FFF2-40B4-BE49-F238E27FC236}">
                <a16:creationId xmlns:a16="http://schemas.microsoft.com/office/drawing/2014/main" id="{C79D0CD3-A6DE-4AF5-A4EB-1764238C1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625" y="1633538"/>
            <a:ext cx="9429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601</TotalTime>
  <Words>38</Words>
  <Application>Microsoft Office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Times New Roman</vt:lpstr>
      <vt:lpstr>ＭＳ Ｐゴシック</vt:lpstr>
      <vt:lpstr>Arial</vt:lpstr>
      <vt:lpstr>Calibri Light</vt:lpstr>
      <vt:lpstr>Calibri</vt:lpstr>
      <vt:lpstr>Office Theme</vt:lpstr>
      <vt:lpstr>     日本超音波検査学会 COI開示 　       講演者名：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平 奈瑠美</cp:lastModifiedBy>
  <cp:revision>103</cp:revision>
  <cp:lastPrinted>2015-09-07T00:17:09Z</cp:lastPrinted>
  <dcterms:created xsi:type="dcterms:W3CDTF">2000-09-04T17:39:07Z</dcterms:created>
  <dcterms:modified xsi:type="dcterms:W3CDTF">2020-09-15T08:46:51Z</dcterms:modified>
</cp:coreProperties>
</file>